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5661-41B7-4739-BE4D-4A5DE69F3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0F31C-91A0-42F9-83A8-86A8C5C5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14D4-C387-4800-943F-977E240B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F639-B52B-468F-BC53-FBAF3D78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81C85-E73C-4EB8-8102-5F7AD27F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5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4544-F992-4391-82C1-FC2780F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AAF4-1C89-48B6-B644-CE3D9E4B3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16214-B4EF-409D-B4AD-F2D7ACDE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D0D6-269E-4C37-B6BA-E7B6DE23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95A3-70FA-41AD-9195-9119D52C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6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20244-80FC-49C2-AC94-06FC425E7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1D153-1939-4BBB-B0E5-E6D4C652E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E50E-902F-4434-BE1C-1A9435E7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61B3-2FBB-4BE5-B120-C957F085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A88C9-BECC-4597-9BBC-1D473C83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4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F2D2-3C0B-4760-862D-66638000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5ADC-B93B-4172-B403-29700D12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591A-EA8E-4344-9985-1C6A1524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179FE-8350-4A97-8010-12A90EB7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28C7-60EC-4513-B5D2-7B334431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03E6-5FC5-47A4-850D-5FE40DF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3B60-BF7B-491F-9B62-0A0D7726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D5F5-C5B4-4FE5-88E8-5057AA96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A0E7-81D0-4AFA-B803-8119F4FD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6BEB-D190-49A8-A274-1083DBF5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A285-B200-42BD-AEC7-F29336E2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7DDE-620B-4291-A9B5-93EBF3995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D0229-A11F-41FB-A450-173730A2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C76F0-1E81-480A-B7E6-DAE9C7E1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1DE5F-5C34-4304-B559-1F7D9E11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360C4-44F6-4959-B55D-849BA60F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CB83-D21B-43D1-B061-249AE5D8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A9F17-452D-4D21-97E7-F071C992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0F079-9F44-40A9-A7AE-A68A50029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1A233-E39A-4CAE-922B-4A8FB847C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B1F61-297E-497C-A6E5-8D48DCB6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7FE9-70EF-4DB6-AC33-0881112E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63D1A-11DD-4739-A610-B3ED48E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A96D1-4F4C-4F75-88AD-C312DCDB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6551-7F5E-4C69-B808-CB08C68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1037-551E-4E02-B027-1EB50820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D5E5-DF7F-407C-BA9A-9935C0B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94009-0D38-4B71-BF7D-258A46D1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9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C7074-B554-424B-AFD4-C357BD27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6754E-193D-4130-BCD7-D356C8F9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66FD-77AF-4501-AC55-387AF7E2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3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BC61-E7F3-4868-8296-4F4F3571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0FF3-9726-4F0D-ABA0-92FCF30CB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E78D0-B4CC-4037-97C1-65245C7B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1C0E6-B70D-4B8B-B885-D9BF7389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9DC92-93C8-460C-AE30-F9A42841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FA1E-876C-4588-95F4-EC5D9376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1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7678-6269-48CC-A847-013CC06B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D41C3-D7BA-4809-9CA5-18D643679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F126F-ADFE-4488-865D-A19BA7739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DE59B-4E48-4436-A80D-0EF0F374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78248-1C20-4DD2-B4AC-CBBCE4ED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EC9-A0AF-4FD5-9B54-BDE3675F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A6242-8E25-48FB-833E-D60F2A4F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2432-7AA3-431A-9414-6A6F6808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6A46-7B8B-4D6B-AC95-1F3B0C32F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741B-60C1-419F-94DB-A44596E28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6306-AE2A-4035-B2A4-EE23D63C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8C6F5-797A-417B-96D2-E073CC13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2046986"/>
            <a:ext cx="9948672" cy="2764028"/>
          </a:xfrm>
        </p:spPr>
        <p:txBody>
          <a:bodyPr anchor="ctr">
            <a:normAutofit/>
          </a:bodyPr>
          <a:lstStyle/>
          <a:p>
            <a:r>
              <a:rPr lang="en-GB" sz="6100" b="1" dirty="0"/>
              <a:t>183 </a:t>
            </a:r>
            <a:r>
              <a:rPr lang="en-GB" sz="6100" b="1" dirty="0" err="1"/>
              <a:t>Roxeth</a:t>
            </a:r>
            <a:r>
              <a:rPr lang="en-GB" sz="6100" b="1" dirty="0"/>
              <a:t> Green Avenue, South Harrow, HA2 0QQ</a:t>
            </a:r>
            <a:br>
              <a:rPr lang="en-GB" sz="6100" b="1" dirty="0"/>
            </a:br>
            <a:endParaRPr lang="en-GB" sz="6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7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0DDF8-6204-434F-8927-7B7931E8BE53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Before Work Photos</a:t>
            </a:r>
          </a:p>
        </p:txBody>
      </p:sp>
      <p:pic>
        <p:nvPicPr>
          <p:cNvPr id="12" name="Picture 11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D07A8795-F2FA-4AAD-953F-8A039E8B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r="3" b="53032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ground, outdoor, sky, dirt&#10;&#10;Description automatically generated">
            <a:extLst>
              <a:ext uri="{FF2B5EF4-FFF2-40B4-BE49-F238E27FC236}">
                <a16:creationId xmlns:a16="http://schemas.microsoft.com/office/drawing/2014/main" id="{0F2BDF74-5729-49FC-AD0E-A13C385A0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716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ulldozer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27CEE861-C5DC-44A5-9270-9FBD82821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0" b="32197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ground, outdoor, building, old&#10;&#10;Description automatically generated">
            <a:extLst>
              <a:ext uri="{FF2B5EF4-FFF2-40B4-BE49-F238E27FC236}">
                <a16:creationId xmlns:a16="http://schemas.microsoft.com/office/drawing/2014/main" id="{9F0C2FF7-CEF2-4031-996C-15260804B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r="-2" b="35180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ground, outdoor, dirt, railroad&#10;&#10;Description automatically generated">
            <a:extLst>
              <a:ext uri="{FF2B5EF4-FFF2-40B4-BE49-F238E27FC236}">
                <a16:creationId xmlns:a16="http://schemas.microsoft.com/office/drawing/2014/main" id="{3B816C92-5CE6-4059-AAAE-C9A7A0A097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3786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bulldozer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DDE470B5-665B-4FDF-84C8-9BDBC154A2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1" r="1" b="29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outdoor, house, brick&#10;&#10;Description automatically generated">
            <a:extLst>
              <a:ext uri="{FF2B5EF4-FFF2-40B4-BE49-F238E27FC236}">
                <a16:creationId xmlns:a16="http://schemas.microsoft.com/office/drawing/2014/main" id="{4468AF43-65CF-4529-AFB8-CA3892C20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7700"/>
            <a:ext cx="7485063" cy="5561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house being built&#10;&#10;Description automatically generated with low confidence">
            <a:extLst>
              <a:ext uri="{FF2B5EF4-FFF2-40B4-BE49-F238E27FC236}">
                <a16:creationId xmlns:a16="http://schemas.microsoft.com/office/drawing/2014/main" id="{23FC4610-E4D3-43D3-8695-B4CBA9958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3" y="647700"/>
            <a:ext cx="3344863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6432AD07-E96C-46C9-A2D1-5114D17E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3" y="3197225"/>
            <a:ext cx="1644650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outdoor, paving&#10;&#10;Description automatically generated">
            <a:extLst>
              <a:ext uri="{FF2B5EF4-FFF2-40B4-BE49-F238E27FC236}">
                <a16:creationId xmlns:a16="http://schemas.microsoft.com/office/drawing/2014/main" id="{5F60DE09-2AAF-4857-9BAB-329A33518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63" y="3197225"/>
            <a:ext cx="776288" cy="1468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dirty&#10;&#10;Description automatically generated">
            <a:extLst>
              <a:ext uri="{FF2B5EF4-FFF2-40B4-BE49-F238E27FC236}">
                <a16:creationId xmlns:a16="http://schemas.microsoft.com/office/drawing/2014/main" id="{42A49047-3787-47E8-94DF-EFA2F5C44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88" y="3197225"/>
            <a:ext cx="776288" cy="1468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ground, outdoor, floor, cement&#10;&#10;Description automatically generated">
            <a:extLst>
              <a:ext uri="{FF2B5EF4-FFF2-40B4-BE49-F238E27FC236}">
                <a16:creationId xmlns:a16="http://schemas.microsoft.com/office/drawing/2014/main" id="{9AAB7F9A-6DEC-473A-96BF-C505A387C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63" y="4740275"/>
            <a:ext cx="776288" cy="1468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indoor, building, window&#10;&#10;Description automatically generated">
            <a:extLst>
              <a:ext uri="{FF2B5EF4-FFF2-40B4-BE49-F238E27FC236}">
                <a16:creationId xmlns:a16="http://schemas.microsoft.com/office/drawing/2014/main" id="{8082E8FA-3EFC-4E4F-A267-060C293AB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88" y="4740275"/>
            <a:ext cx="776288" cy="1468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155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9C4AA-77CE-4155-A916-25EA7E675CF0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Work Photos</a:t>
            </a:r>
          </a:p>
        </p:txBody>
      </p:sp>
      <p:pic>
        <p:nvPicPr>
          <p:cNvPr id="10" name="Picture 9" descr="A bathroom with a sink and a shower unit&#10;&#10;Description automatically generated with low confidence">
            <a:extLst>
              <a:ext uri="{FF2B5EF4-FFF2-40B4-BE49-F238E27FC236}">
                <a16:creationId xmlns:a16="http://schemas.microsoft.com/office/drawing/2014/main" id="{245FE953-D5B2-41E0-A92B-7989C5C4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 r="1" b="28315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indoor, wall, kitchen, floor&#10;&#10;Description automatically generated">
            <a:extLst>
              <a:ext uri="{FF2B5EF4-FFF2-40B4-BE49-F238E27FC236}">
                <a16:creationId xmlns:a16="http://schemas.microsoft.com/office/drawing/2014/main" id="{41B320AF-8EB6-457E-8F14-C02C7F552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r="1" b="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toilet in a bathroom&#10;&#10;Description automatically generated with medium confidence">
            <a:extLst>
              <a:ext uri="{FF2B5EF4-FFF2-40B4-BE49-F238E27FC236}">
                <a16:creationId xmlns:a16="http://schemas.microsoft.com/office/drawing/2014/main" id="{0688E5C5-1ECC-4646-A5A4-F79729007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r="2" b="48530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toilet in a bathroom&#10;&#10;Description automatically generated with medium confidence">
            <a:extLst>
              <a:ext uri="{FF2B5EF4-FFF2-40B4-BE49-F238E27FC236}">
                <a16:creationId xmlns:a16="http://schemas.microsoft.com/office/drawing/2014/main" id="{30C0239C-D4E9-4792-9F62-ADF01C777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b="33010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indoor, wall, floor, kitchen&#10;&#10;Description automatically generated">
            <a:extLst>
              <a:ext uri="{FF2B5EF4-FFF2-40B4-BE49-F238E27FC236}">
                <a16:creationId xmlns:a16="http://schemas.microsoft.com/office/drawing/2014/main" id="{FAB4B46A-9AAA-4076-8C08-EA9B3BC3C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5" r="2" b="20123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kitchen with a table and chairs&#10;&#10;Description automatically generated with medium confidence">
            <a:extLst>
              <a:ext uri="{FF2B5EF4-FFF2-40B4-BE49-F238E27FC236}">
                <a16:creationId xmlns:a16="http://schemas.microsoft.com/office/drawing/2014/main" id="{6BE08BC1-4CAC-4465-90B5-DD331180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6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room with a bed and a door&#10;&#10;Description automatically generated with low confidence">
            <a:extLst>
              <a:ext uri="{FF2B5EF4-FFF2-40B4-BE49-F238E27FC236}">
                <a16:creationId xmlns:a16="http://schemas.microsoft.com/office/drawing/2014/main" id="{FC01B6E2-B671-4A6C-B8F0-4C74C43FC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5" r="-1" b="17330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table in a kitchen&#10;&#10;Description automatically generated with medium confidence">
            <a:extLst>
              <a:ext uri="{FF2B5EF4-FFF2-40B4-BE49-F238E27FC236}">
                <a16:creationId xmlns:a16="http://schemas.microsoft.com/office/drawing/2014/main" id="{81D03F41-AFAC-471C-9204-E1CD7B565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2A55F307-C857-4B12-BBD2-B837C23AB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6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D09B3760-96EF-4413-B68D-7FF039705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0" b="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table in a room&#10;&#10;Description automatically generated with low confidence">
            <a:extLst>
              <a:ext uri="{FF2B5EF4-FFF2-40B4-BE49-F238E27FC236}">
                <a16:creationId xmlns:a16="http://schemas.microsoft.com/office/drawing/2014/main" id="{CAED37F1-C1AA-4E5E-8345-B74CE030AC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 r="2" b="1011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97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toilet and sink in a bathroom&#10;&#10;Description automatically generated with medium confidence">
            <a:extLst>
              <a:ext uri="{FF2B5EF4-FFF2-40B4-BE49-F238E27FC236}">
                <a16:creationId xmlns:a16="http://schemas.microsoft.com/office/drawing/2014/main" id="{3B2DF28A-2D5F-4FB6-AC15-307B0CD04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1" r="-3" b="4254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9E61D470-B620-4405-80F1-4A32D8E39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0" b="4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indoor, bathroom, wall, toilet&#10;&#10;Description automatically generated">
            <a:extLst>
              <a:ext uri="{FF2B5EF4-FFF2-40B4-BE49-F238E27FC236}">
                <a16:creationId xmlns:a16="http://schemas.microsoft.com/office/drawing/2014/main" id="{652E89F7-6838-41C8-BD5E-08DCA06FE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-3" b="2922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outdoor, building, house, roof&#10;&#10;Description automatically generated">
            <a:extLst>
              <a:ext uri="{FF2B5EF4-FFF2-40B4-BE49-F238E27FC236}">
                <a16:creationId xmlns:a16="http://schemas.microsoft.com/office/drawing/2014/main" id="{86C70C3E-B2CB-4D58-8782-6C7FC48740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picture containing sky, outdoor, building, house&#10;&#10;Description automatically generated">
            <a:extLst>
              <a:ext uri="{FF2B5EF4-FFF2-40B4-BE49-F238E27FC236}">
                <a16:creationId xmlns:a16="http://schemas.microsoft.com/office/drawing/2014/main" id="{1DB950B0-14B4-4374-B748-9BAB77F797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4" b="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building, open&#10;&#10;Description automatically generated">
            <a:extLst>
              <a:ext uri="{FF2B5EF4-FFF2-40B4-BE49-F238E27FC236}">
                <a16:creationId xmlns:a16="http://schemas.microsoft.com/office/drawing/2014/main" id="{CCFB38D3-2CEB-4B90-A68B-417E39C95A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5540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24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183 Roxeth Green Avenue, South Harrow, HA2 0QQ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Vernon Road Feltham TW13 4LH  </dc:title>
  <dc:creator>Komal Reddy Malgireddy</dc:creator>
  <cp:lastModifiedBy>Komal Reddy Malgireddy</cp:lastModifiedBy>
  <cp:revision>10</cp:revision>
  <dcterms:created xsi:type="dcterms:W3CDTF">2022-02-02T11:23:18Z</dcterms:created>
  <dcterms:modified xsi:type="dcterms:W3CDTF">2022-02-02T13:11:51Z</dcterms:modified>
</cp:coreProperties>
</file>